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69" r:id="rId5"/>
    <p:sldId id="281" r:id="rId6"/>
    <p:sldId id="256" r:id="rId7"/>
    <p:sldId id="258" r:id="rId8"/>
    <p:sldId id="304" r:id="rId9"/>
    <p:sldId id="265" r:id="rId10"/>
    <p:sldId id="303" r:id="rId11"/>
    <p:sldId id="266" r:id="rId12"/>
    <p:sldId id="305" r:id="rId13"/>
    <p:sldId id="270" r:id="rId14"/>
    <p:sldId id="267" r:id="rId15"/>
    <p:sldId id="271" r:id="rId16"/>
    <p:sldId id="268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F52"/>
    <a:srgbClr val="CA549C"/>
    <a:srgbClr val="FF1F1F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21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microsoft.com/office/2007/relationships/media" Target="file:///C:\Users\Administrator\Desktop\20191127_125134.m4a" TargetMode="External"/><Relationship Id="rId2" Type="http://schemas.openxmlformats.org/officeDocument/2006/relationships/audio" Target="NULL" TargetMode="Externa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file:///G:\VID_20191212_001917.mp4" TargetMode="External"/><Relationship Id="rId1" Type="http://schemas.openxmlformats.org/officeDocument/2006/relationships/video" Target="file:///G:\VID_20191212_001917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F:\&#27468;2.mp4" TargetMode="External"/><Relationship Id="rId1" Type="http://schemas.openxmlformats.org/officeDocument/2006/relationships/video" Target="file:///F:\&#27468;2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file:///C:\Users\Administrator\Desktop\20191202_213016.m4a" TargetMode="Externa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1.wav"/><Relationship Id="rId13" Type="http://schemas.microsoft.com/office/2007/relationships/media" Target="file:///G:\walking.m4a" TargetMode="External"/><Relationship Id="rId12" Type="http://schemas.openxmlformats.org/officeDocument/2006/relationships/audio" Target="file:///G:\walking.m4a" TargetMode="External"/><Relationship Id="rId11" Type="http://schemas.openxmlformats.org/officeDocument/2006/relationships/image" Target="../media/image13.png"/><Relationship Id="rId10" Type="http://schemas.microsoft.com/office/2007/relationships/media" Target="file:///C:\Users\Administrator\Desktop\20191202_213016.m4a" TargetMode="Externa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2.wav"/><Relationship Id="rId7" Type="http://schemas.microsoft.com/office/2007/relationships/media" Target="file:///C:\Users\Administrator\Desktop\20191203_231358.m4a" TargetMode="External"/><Relationship Id="rId6" Type="http://schemas.openxmlformats.org/officeDocument/2006/relationships/audio" Target="file:///C:\Users\Administrator\Desktop\20191203_231358.m4a" TargetMode="External"/><Relationship Id="rId5" Type="http://schemas.openxmlformats.org/officeDocument/2006/relationships/image" Target="../media/image13.png"/><Relationship Id="rId4" Type="http://schemas.microsoft.com/office/2007/relationships/media" Target="file:///C:\Users\Administrator\Desktop\20191203_231211.m4a" TargetMode="External"/><Relationship Id="rId3" Type="http://schemas.openxmlformats.org/officeDocument/2006/relationships/audio" Target="file:///C:\Users\Administrator\Desktop\20191203_231211.m4a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弦形 5"/>
          <p:cNvSpPr/>
          <p:nvPr/>
        </p:nvSpPr>
        <p:spPr>
          <a:xfrm rot="17400000">
            <a:off x="5659755" y="1383665"/>
            <a:ext cx="587375" cy="606425"/>
          </a:xfrm>
          <a:prstGeom prst="chord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14950" y="1395730"/>
            <a:ext cx="12782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solidFill>
                  <a:schemeClr val="bg1"/>
                </a:solidFill>
                <a:sym typeface="+mn-ea"/>
              </a:rPr>
              <a:t> Miller</a:t>
            </a:r>
            <a:endParaRPr lang="en-US" altLang="zh-CN" sz="32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1912121624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680000">
            <a:off x="4575175" y="816610"/>
            <a:ext cx="5556885" cy="5225415"/>
          </a:xfrm>
          <a:prstGeom prst="rect">
            <a:avLst/>
          </a:prstGeom>
        </p:spPr>
      </p:pic>
      <p:pic>
        <p:nvPicPr>
          <p:cNvPr id="3" name="图片 2" descr="捕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" y="2157730"/>
            <a:ext cx="3315970" cy="2541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3825" y="2374900"/>
            <a:ext cx="375729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1500">
                <a:solidFill>
                  <a:srgbClr val="FF0000"/>
                </a:solidFill>
              </a:rPr>
              <a:t>ball</a:t>
            </a:r>
            <a:endParaRPr lang="en-US" altLang="zh-CN" sz="115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553210" y="1127760"/>
            <a:ext cx="8895715" cy="46012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微信图片_2019112715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775" y="1108075"/>
            <a:ext cx="1506220" cy="2094230"/>
          </a:xfrm>
          <a:prstGeom prst="rect">
            <a:avLst/>
          </a:prstGeom>
        </p:spPr>
      </p:pic>
      <p:pic>
        <p:nvPicPr>
          <p:cNvPr id="10" name="图片 9" descr="微信图片_2019112715482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100" y="3661410"/>
            <a:ext cx="1775682" cy="1778413"/>
          </a:xfrm>
          <a:prstGeom prst="rect">
            <a:avLst/>
          </a:prstGeom>
        </p:spPr>
      </p:pic>
      <p:pic>
        <p:nvPicPr>
          <p:cNvPr id="3" name="图片 2" descr="微信图片_201911271548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210" y="1850390"/>
            <a:ext cx="1381760" cy="1249680"/>
          </a:xfrm>
          <a:prstGeom prst="rect">
            <a:avLst/>
          </a:prstGeom>
        </p:spPr>
      </p:pic>
      <p:pic>
        <p:nvPicPr>
          <p:cNvPr id="4" name="图片 3" descr="微信图片_201911271548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7555" y="1873885"/>
            <a:ext cx="1381760" cy="1249680"/>
          </a:xfrm>
          <a:prstGeom prst="rect">
            <a:avLst/>
          </a:prstGeom>
        </p:spPr>
      </p:pic>
      <p:pic>
        <p:nvPicPr>
          <p:cNvPr id="5" name="图片 4" descr="微信图片_201911271548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5285" y="1226185"/>
            <a:ext cx="1381760" cy="1249680"/>
          </a:xfrm>
          <a:prstGeom prst="rect">
            <a:avLst/>
          </a:prstGeom>
        </p:spPr>
      </p:pic>
      <p:pic>
        <p:nvPicPr>
          <p:cNvPr id="6" name="图片 5" descr="微信图片_2019112715482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4435" y="1127760"/>
            <a:ext cx="1443355" cy="1445895"/>
          </a:xfrm>
          <a:prstGeom prst="rect">
            <a:avLst/>
          </a:prstGeom>
        </p:spPr>
      </p:pic>
      <p:pic>
        <p:nvPicPr>
          <p:cNvPr id="7" name="图片 6" descr="微信图片_2019112715482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6540" y="1911985"/>
            <a:ext cx="1443355" cy="1445895"/>
          </a:xfrm>
          <a:prstGeom prst="rect">
            <a:avLst/>
          </a:prstGeom>
        </p:spPr>
      </p:pic>
      <p:pic>
        <p:nvPicPr>
          <p:cNvPr id="8" name="图片 7" descr="微信图片_2019112715482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4035" y="1127760"/>
            <a:ext cx="1443355" cy="1445895"/>
          </a:xfrm>
          <a:prstGeom prst="rect">
            <a:avLst/>
          </a:prstGeom>
        </p:spPr>
      </p:pic>
      <p:pic>
        <p:nvPicPr>
          <p:cNvPr id="9" name="图片 8" descr="微信图片_2019112715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5790" y="3357880"/>
            <a:ext cx="1079500" cy="1501140"/>
          </a:xfrm>
          <a:prstGeom prst="rect">
            <a:avLst/>
          </a:prstGeom>
        </p:spPr>
      </p:pic>
      <p:pic>
        <p:nvPicPr>
          <p:cNvPr id="12" name="图片 11" descr="微信图片_2019112715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00" y="3357880"/>
            <a:ext cx="1079500" cy="1501140"/>
          </a:xfrm>
          <a:prstGeom prst="rect">
            <a:avLst/>
          </a:prstGeom>
        </p:spPr>
      </p:pic>
      <p:pic>
        <p:nvPicPr>
          <p:cNvPr id="14" name="图片 13" descr="微信图片_2019112715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4400" y="4227830"/>
            <a:ext cx="1079500" cy="1501140"/>
          </a:xfrm>
          <a:prstGeom prst="rect">
            <a:avLst/>
          </a:prstGeom>
        </p:spPr>
      </p:pic>
      <p:pic>
        <p:nvPicPr>
          <p:cNvPr id="15" name="图片 14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765" y="873760"/>
            <a:ext cx="1606550" cy="2562860"/>
          </a:xfrm>
          <a:prstGeom prst="rect">
            <a:avLst/>
          </a:prstGeom>
        </p:spPr>
      </p:pic>
      <p:pic>
        <p:nvPicPr>
          <p:cNvPr id="18" name="图片 17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085" y="873760"/>
            <a:ext cx="1606550" cy="2562860"/>
          </a:xfrm>
          <a:prstGeom prst="rect">
            <a:avLst/>
          </a:prstGeom>
        </p:spPr>
      </p:pic>
      <p:pic>
        <p:nvPicPr>
          <p:cNvPr id="21" name="图片 20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595" y="3436620"/>
            <a:ext cx="1606550" cy="2562860"/>
          </a:xfrm>
          <a:prstGeom prst="rect">
            <a:avLst/>
          </a:prstGeom>
        </p:spPr>
      </p:pic>
      <p:pic>
        <p:nvPicPr>
          <p:cNvPr id="23" name="图片 22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875" y="3436620"/>
            <a:ext cx="1606550" cy="2562860"/>
          </a:xfrm>
          <a:prstGeom prst="rect">
            <a:avLst/>
          </a:prstGeom>
        </p:spPr>
      </p:pic>
      <p:pic>
        <p:nvPicPr>
          <p:cNvPr id="24" name="图片 23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260" y="873760"/>
            <a:ext cx="1606550" cy="2562860"/>
          </a:xfrm>
          <a:prstGeom prst="rect">
            <a:avLst/>
          </a:prstGeom>
        </p:spPr>
      </p:pic>
      <p:pic>
        <p:nvPicPr>
          <p:cNvPr id="26" name="图片 25" descr="微信图片_20191127154833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 flipH="1">
            <a:off x="8633378" y="3515720"/>
            <a:ext cx="2063095" cy="2070015"/>
          </a:xfrm>
          <a:prstGeom prst="rect">
            <a:avLst/>
          </a:prstGeom>
        </p:spPr>
      </p:pic>
      <p:pic>
        <p:nvPicPr>
          <p:cNvPr id="27" name="图片 26" descr="IMG_20191128_090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35" y="3436620"/>
            <a:ext cx="1606550" cy="256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微信图片_2019112715483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180000" flipH="1">
            <a:off x="8041640" y="314325"/>
            <a:ext cx="4157345" cy="3890010"/>
          </a:xfrm>
          <a:prstGeom prst="rect">
            <a:avLst/>
          </a:prstGeom>
        </p:spPr>
      </p:pic>
      <p:pic>
        <p:nvPicPr>
          <p:cNvPr id="5" name="图片 4" descr="fz"/>
          <p:cNvPicPr>
            <a:picLocks noChangeAspect="1"/>
          </p:cNvPicPr>
          <p:nvPr/>
        </p:nvPicPr>
        <p:blipFill>
          <a:blip r:embed="rId3"/>
          <a:srcRect l="1289" t="14504" b="11473"/>
          <a:stretch>
            <a:fillRect/>
          </a:stretch>
        </p:blipFill>
        <p:spPr>
          <a:xfrm>
            <a:off x="6162040" y="1868170"/>
            <a:ext cx="3938905" cy="231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065 0.109143 C 0.159372 0.083347 0.013222 -0.009448 -0.080668 -0.006820 C -0.174558 -0.004193 -0.183637 0.127894 -0.254333 0.122519 C -0.325027 0.117146 -0.378393 -0.049695 -0.434252 -0.033691 C -0.490110 -0.017688 -0.505777 0.168857 -0.533512 0.202775 C -0.561248 0.236693 -0.567005 0.164438 -0.572818 0.135896 C -0.578631 0.107352 -0.565345 0.073912 -0.562465 0.060058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2000" t="-24000" r="-3000"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293870" y="997585"/>
            <a:ext cx="716280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8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Ability  path</a:t>
            </a:r>
            <a:endParaRPr lang="en-US" altLang="zh-CN" sz="8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26260" y="158750"/>
            <a:ext cx="7846695" cy="665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76880" y="32385"/>
            <a:ext cx="8085455" cy="6959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120"/>
              </a:lnSpc>
            </a:pPr>
            <a:r>
              <a:rPr lang="en-US" altLang="zh-CN" sz="3600"/>
              <a:t>Robot  robots  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What  do  you  like ?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I  like robots 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>
                <a:sym typeface="+mn-ea"/>
              </a:rPr>
              <a:t>Toy bear    toy bears.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>
                <a:sym typeface="+mn-ea"/>
              </a:rPr>
              <a:t>What  do  you  like ?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>
                <a:sym typeface="+mn-ea"/>
              </a:rPr>
              <a:t>I  like toy bears.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Ball   balls  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What  do  you  like ?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I  like balls 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Kite   kites   .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What  do  you  like ?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I  like  kites. </a:t>
            </a:r>
            <a:endParaRPr lang="en-US" altLang="zh-CN" sz="3600"/>
          </a:p>
          <a:p>
            <a:pPr fontAlgn="auto">
              <a:lnSpc>
                <a:spcPts val="4120"/>
              </a:lnSpc>
            </a:pPr>
            <a:r>
              <a:rPr lang="en-US" altLang="zh-CN" sz="3600"/>
              <a:t>They  are  fun! I  love  them!</a:t>
            </a:r>
            <a:endParaRPr lang="en-US" altLang="zh-CN" sz="3600"/>
          </a:p>
        </p:txBody>
      </p:sp>
      <p:pic>
        <p:nvPicPr>
          <p:cNvPr id="4" name="20191127_12513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st="13436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135" y="3340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33550" y="2102485"/>
            <a:ext cx="7839075" cy="950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33550" y="1985645"/>
            <a:ext cx="79552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 Do  a  survey , fill in the name and put a tick.</a:t>
            </a:r>
            <a:endParaRPr lang="en-US" altLang="zh-CN" sz="3200"/>
          </a:p>
          <a:p>
            <a:r>
              <a:rPr lang="en-US" altLang="zh-CN" sz="3200"/>
              <a:t>2. Draw your favorite toys and share it with your friends.</a:t>
            </a:r>
            <a:endParaRPr lang="en-US" altLang="zh-CN" sz="3200"/>
          </a:p>
        </p:txBody>
      </p:sp>
      <p:pic>
        <p:nvPicPr>
          <p:cNvPr id="4" name="图片 3" descr="IMG_20191202_211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0000">
            <a:off x="2578735" y="3290570"/>
            <a:ext cx="6905625" cy="2774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VID_20191212_001917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3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3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歌2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3175" y="-20320"/>
            <a:ext cx="12262485" cy="692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9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916545" y="4118610"/>
            <a:ext cx="1332865" cy="243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4900" y="2835275"/>
            <a:ext cx="715645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微信图片_20191127153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-56515"/>
            <a:ext cx="6052820" cy="6970395"/>
          </a:xfrm>
          <a:prstGeom prst="rect">
            <a:avLst/>
          </a:prstGeom>
        </p:spPr>
      </p:pic>
      <p:pic>
        <p:nvPicPr>
          <p:cNvPr id="7" name="图片 6" descr="微信图片_201911271536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645" y="-56515"/>
            <a:ext cx="6141085" cy="6970395"/>
          </a:xfrm>
          <a:prstGeom prst="rect">
            <a:avLst/>
          </a:prstGeom>
        </p:spPr>
      </p:pic>
      <p:pic>
        <p:nvPicPr>
          <p:cNvPr id="8" name="图片 7" descr="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5" y="-31750"/>
            <a:ext cx="2214245" cy="2867025"/>
          </a:xfrm>
          <a:prstGeom prst="rect">
            <a:avLst/>
          </a:prstGeom>
        </p:spPr>
      </p:pic>
      <p:pic>
        <p:nvPicPr>
          <p:cNvPr id="9" name="图片 8" descr="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1534160"/>
            <a:ext cx="3179445" cy="1301115"/>
          </a:xfrm>
          <a:prstGeom prst="rect">
            <a:avLst/>
          </a:prstGeom>
        </p:spPr>
      </p:pic>
      <p:pic>
        <p:nvPicPr>
          <p:cNvPr id="10" name="图片 9" descr="微信图片_20191127154826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995" y="736600"/>
            <a:ext cx="1775682" cy="1778413"/>
          </a:xfrm>
          <a:prstGeom prst="rect">
            <a:avLst/>
          </a:prstGeom>
        </p:spPr>
      </p:pic>
      <p:pic>
        <p:nvPicPr>
          <p:cNvPr id="16" name="图片 15" descr="微信图片_201911271548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510" y="4362450"/>
            <a:ext cx="1998188" cy="1807213"/>
          </a:xfrm>
          <a:prstGeom prst="rect">
            <a:avLst/>
          </a:prstGeom>
        </p:spPr>
      </p:pic>
      <p:pic>
        <p:nvPicPr>
          <p:cNvPr id="13" name="图片 12" descr="微信图片_20191127154833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 flipH="1">
            <a:off x="10222783" y="533125"/>
            <a:ext cx="2063095" cy="2070015"/>
          </a:xfrm>
          <a:prstGeom prst="rect">
            <a:avLst/>
          </a:prstGeom>
        </p:spPr>
      </p:pic>
      <p:pic>
        <p:nvPicPr>
          <p:cNvPr id="11" name="图片 10" descr="微信图片_201911271548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7800" y="4764405"/>
            <a:ext cx="1998188" cy="1807213"/>
          </a:xfrm>
          <a:prstGeom prst="rect">
            <a:avLst/>
          </a:prstGeom>
        </p:spPr>
      </p:pic>
      <p:pic>
        <p:nvPicPr>
          <p:cNvPr id="2" name="20191202_213016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1120" y="3743325"/>
            <a:ext cx="619125" cy="619125"/>
          </a:xfrm>
          <a:prstGeom prst="rect">
            <a:avLst/>
          </a:prstGeom>
        </p:spPr>
      </p:pic>
      <p:pic>
        <p:nvPicPr>
          <p:cNvPr id="12" name="walking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0335" y="50927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354 0.003426 L -0.492500 0.0034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677 0.006759 L 0.495729 0.000000 " pathEditMode="fixed" rAng="0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9" dur="indefinite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3" dur="1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1912121609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445"/>
            <a:ext cx="5554980" cy="68484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356475" y="2343785"/>
            <a:ext cx="294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356475" y="2814955"/>
            <a:ext cx="294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356475" y="3863975"/>
            <a:ext cx="294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356475" y="3429000"/>
            <a:ext cx="294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339330" y="2185035"/>
            <a:ext cx="2962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rgbClr val="FF0000"/>
                </a:solidFill>
              </a:rPr>
              <a:t>robot</a:t>
            </a:r>
            <a:endParaRPr lang="en-US" altLang="zh-CN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360" y="35560"/>
            <a:ext cx="11183620" cy="6786880"/>
          </a:xfrm>
          <a:prstGeom prst="rect">
            <a:avLst/>
          </a:prstGeom>
        </p:spPr>
      </p:pic>
      <p:pic>
        <p:nvPicPr>
          <p:cNvPr id="8" name="图片 7" descr="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30" y="4173220"/>
            <a:ext cx="936625" cy="75247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 flipH="1">
            <a:off x="1778635" y="2384425"/>
            <a:ext cx="5193665" cy="806450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1550" y="2280285"/>
            <a:ext cx="5182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ym typeface="+mn-ea"/>
              </a:rPr>
              <a:t>I like robots.</a:t>
            </a:r>
            <a:endParaRPr lang="en-US" altLang="zh-CN" sz="6000">
              <a:sym typeface="+mn-ea"/>
            </a:endParaRPr>
          </a:p>
        </p:txBody>
      </p:sp>
      <p:sp>
        <p:nvSpPr>
          <p:cNvPr id="9" name="椭圆形标注 8"/>
          <p:cNvSpPr/>
          <p:nvPr/>
        </p:nvSpPr>
        <p:spPr>
          <a:xfrm flipH="1">
            <a:off x="5819775" y="1261110"/>
            <a:ext cx="5833745" cy="1019175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57265" y="1261110"/>
            <a:ext cx="55962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ym typeface="+mn-ea"/>
              </a:rPr>
              <a:t>I like toy bears.</a:t>
            </a:r>
            <a:endParaRPr lang="en-US" altLang="zh-CN" sz="6000">
              <a:sym typeface="+mn-ea"/>
            </a:endParaRPr>
          </a:p>
        </p:txBody>
      </p:sp>
      <p:pic>
        <p:nvPicPr>
          <p:cNvPr id="11" name="20191203_23121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3155" y="2977515"/>
            <a:ext cx="619125" cy="619125"/>
          </a:xfrm>
          <a:prstGeom prst="rect">
            <a:avLst/>
          </a:prstGeom>
        </p:spPr>
      </p:pic>
      <p:pic>
        <p:nvPicPr>
          <p:cNvPr id="12" name="20191203_231358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9060" y="227584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  <p:sndAc>
          <p:stSnd>
            <p:snd r:embed="rId8" name="cashreg.wav"/>
          </p:stSnd>
        </p:sndAc>
      </p:transition>
    </mc:Choice>
    <mc:Fallback>
      <p:transition spd="slow">
        <p:push dir="u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90000"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7" grpId="0"/>
      <p:bldP spid="9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191212161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105410"/>
            <a:ext cx="5949950" cy="6646545"/>
          </a:xfrm>
          <a:prstGeom prst="rect">
            <a:avLst/>
          </a:prstGeom>
        </p:spPr>
      </p:pic>
      <p:pic>
        <p:nvPicPr>
          <p:cNvPr id="4" name="图片 3" descr="捕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2096770"/>
            <a:ext cx="4885690" cy="228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92290" y="2375535"/>
            <a:ext cx="4586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rgbClr val="FF0000"/>
                </a:solidFill>
              </a:rPr>
              <a:t>toy bear</a:t>
            </a:r>
            <a:endParaRPr lang="en-US" altLang="zh-CN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898130" y="4128135"/>
            <a:ext cx="1494155" cy="260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微信图片_2019112715482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855" y="673735"/>
            <a:ext cx="5883275" cy="5511165"/>
          </a:xfrm>
          <a:prstGeom prst="rect">
            <a:avLst/>
          </a:prstGeom>
        </p:spPr>
      </p:pic>
      <p:pic>
        <p:nvPicPr>
          <p:cNvPr id="22" name="图片 21" descr="微信图片_2019112715481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792" y="3974000"/>
            <a:ext cx="2198971" cy="2710820"/>
          </a:xfrm>
          <a:prstGeom prst="rect">
            <a:avLst/>
          </a:prstGeom>
        </p:spPr>
      </p:pic>
      <p:pic>
        <p:nvPicPr>
          <p:cNvPr id="3" name="图片 2" descr="微信图片_201911271548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6840000">
            <a:off x="4072890" y="3011170"/>
            <a:ext cx="3002280" cy="2715260"/>
          </a:xfrm>
          <a:prstGeom prst="rect">
            <a:avLst/>
          </a:prstGeom>
        </p:spPr>
      </p:pic>
      <p:pic>
        <p:nvPicPr>
          <p:cNvPr id="4" name="图片 3" descr="微信图片_201911271548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515" y="5237480"/>
            <a:ext cx="1600143" cy="1447211"/>
          </a:xfrm>
          <a:prstGeom prst="rect">
            <a:avLst/>
          </a:prstGeom>
        </p:spPr>
      </p:pic>
      <p:pic>
        <p:nvPicPr>
          <p:cNvPr id="13" name="图片 12" descr="微信图片_20191127154833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 flipH="1">
            <a:off x="9405538" y="143235"/>
            <a:ext cx="2063095" cy="207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演示</Application>
  <PresentationFormat>宽屏</PresentationFormat>
  <Paragraphs>31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24</cp:revision>
  <dcterms:created xsi:type="dcterms:W3CDTF">2019-11-27T06:55:00Z</dcterms:created>
  <dcterms:modified xsi:type="dcterms:W3CDTF">2019-12-12T10:02:33Z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